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4.9.2013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4.9.2013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4.9.2013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4.9.2013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4.9.2013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5EC1D4A-A796-47C3-A63E-CE236FB377E2}" type="datetimeFigureOut">
              <a:rPr lang="cs-CZ" smtClean="0"/>
              <a:t>4.9.2013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4.9.2013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Součet, rozdíl</a:t>
            </a:r>
            <a:endParaRPr lang="cs-CZ" sz="4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5363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699356" y="-76016"/>
            <a:ext cx="7241232" cy="45719"/>
          </a:xfrm>
        </p:spPr>
        <p:txBody>
          <a:bodyPr>
            <a:normAutofit fontScale="90000"/>
          </a:bodyPr>
          <a:lstStyle/>
          <a:p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208912" cy="6213304"/>
          </a:xfrm>
        </p:spPr>
        <p:txBody>
          <a:bodyPr>
            <a:normAutofit lnSpcReduction="10000"/>
          </a:bodyPr>
          <a:lstStyle/>
          <a:p>
            <a:r>
              <a:rPr lang="cs-CZ" sz="4800" dirty="0" smtClean="0"/>
              <a:t>K součtu čísel 75 a 25 připočítej číslo 112.</a:t>
            </a:r>
          </a:p>
          <a:p>
            <a:r>
              <a:rPr lang="cs-CZ" sz="4800" dirty="0" smtClean="0"/>
              <a:t>Řešení:</a:t>
            </a:r>
          </a:p>
          <a:p>
            <a:r>
              <a:rPr lang="cs-CZ" sz="4800" dirty="0" smtClean="0"/>
              <a:t> 75 + 25 + 112 = </a:t>
            </a:r>
            <a:r>
              <a:rPr lang="cs-CZ" sz="4800" dirty="0" smtClean="0">
                <a:solidFill>
                  <a:schemeClr val="accent1"/>
                </a:solidFill>
              </a:rPr>
              <a:t>212      </a:t>
            </a:r>
          </a:p>
          <a:p>
            <a:r>
              <a:rPr lang="cs-CZ" sz="4800" dirty="0" smtClean="0"/>
              <a:t>Od součtu čísel 210 a 310 odečti číslo 25.</a:t>
            </a:r>
          </a:p>
          <a:p>
            <a:r>
              <a:rPr lang="cs-CZ" sz="4800" dirty="0" smtClean="0"/>
              <a:t>Řešení:</a:t>
            </a:r>
          </a:p>
          <a:p>
            <a:r>
              <a:rPr lang="cs-CZ" sz="4800" dirty="0" smtClean="0"/>
              <a:t>210 + 310 = 520 – 25 = </a:t>
            </a:r>
            <a:r>
              <a:rPr lang="cs-CZ" sz="4800" dirty="0" smtClean="0">
                <a:solidFill>
                  <a:srgbClr val="FF0000"/>
                </a:solidFill>
              </a:rPr>
              <a:t>495</a:t>
            </a:r>
            <a:endParaRPr lang="cs-CZ" sz="4800" dirty="0"/>
          </a:p>
          <a:p>
            <a:endParaRPr lang="cs-CZ" sz="4800" dirty="0"/>
          </a:p>
        </p:txBody>
      </p:sp>
      <p:sp>
        <p:nvSpPr>
          <p:cNvPr id="4" name="Obdélník 3"/>
          <p:cNvSpPr/>
          <p:nvPr/>
        </p:nvSpPr>
        <p:spPr>
          <a:xfrm>
            <a:off x="824849" y="1923937"/>
            <a:ext cx="655272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24849" y="5157192"/>
            <a:ext cx="7707591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2350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vypočítej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Součet čísel 350 a 530 zvětši o 20 a výsledek potom vyděl devíti.</a:t>
            </a:r>
          </a:p>
          <a:p>
            <a:r>
              <a:rPr lang="cs-CZ" sz="4800" dirty="0" smtClean="0"/>
              <a:t>Řešení:</a:t>
            </a:r>
          </a:p>
          <a:p>
            <a:r>
              <a:rPr lang="cs-CZ" sz="4800" dirty="0" smtClean="0"/>
              <a:t>350 + 530 = 880 + 20 = 900 : 9 = </a:t>
            </a:r>
            <a:r>
              <a:rPr lang="cs-CZ" sz="4800" dirty="0" smtClean="0">
                <a:solidFill>
                  <a:srgbClr val="C00000"/>
                </a:solidFill>
              </a:rPr>
              <a:t>100</a:t>
            </a:r>
            <a:endParaRPr lang="cs-CZ" sz="4800" dirty="0"/>
          </a:p>
        </p:txBody>
      </p:sp>
      <p:sp>
        <p:nvSpPr>
          <p:cNvPr id="4" name="Obdélník 3"/>
          <p:cNvSpPr/>
          <p:nvPr/>
        </p:nvSpPr>
        <p:spPr>
          <a:xfrm>
            <a:off x="683568" y="4797152"/>
            <a:ext cx="698477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1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vypočítej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Od rozdílu čísel 500 a 250 odečti číslo 50 a výsledek vynásob třemi.</a:t>
            </a:r>
          </a:p>
          <a:p>
            <a:r>
              <a:rPr lang="cs-CZ" sz="4800" dirty="0" smtClean="0"/>
              <a:t>Řešení:</a:t>
            </a:r>
          </a:p>
          <a:p>
            <a:r>
              <a:rPr lang="cs-CZ" sz="4800" dirty="0" smtClean="0"/>
              <a:t>500 – 250 = 250 – 50 = 200 · 3 = </a:t>
            </a:r>
            <a:r>
              <a:rPr lang="cs-CZ" sz="4800" dirty="0" smtClean="0">
                <a:solidFill>
                  <a:srgbClr val="C00000"/>
                </a:solidFill>
              </a:rPr>
              <a:t>600</a:t>
            </a:r>
            <a:endParaRPr lang="cs-CZ" sz="4800" dirty="0"/>
          </a:p>
        </p:txBody>
      </p:sp>
      <p:sp>
        <p:nvSpPr>
          <p:cNvPr id="4" name="Obdélník 3"/>
          <p:cNvSpPr/>
          <p:nvPr/>
        </p:nvSpPr>
        <p:spPr>
          <a:xfrm>
            <a:off x="755576" y="4581128"/>
            <a:ext cx="7128792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909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</TotalTime>
  <Words>104</Words>
  <Application>Microsoft Office PowerPoint</Application>
  <PresentationFormat>Předvádění na obrazovce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Arkýř</vt:lpstr>
      <vt:lpstr>Součet, rozdíl</vt:lpstr>
      <vt:lpstr>Prezentace aplikace PowerPoint</vt:lpstr>
      <vt:lpstr>vypočítej</vt:lpstr>
      <vt:lpstr>vypočítej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Součet, rozdíl</dc:title>
  <dc:creator>ntb1</dc:creator>
  <cp:lastModifiedBy>ntb1</cp:lastModifiedBy>
  <cp:revision>3</cp:revision>
  <dcterms:created xsi:type="dcterms:W3CDTF">2013-09-04T15:58:05Z</dcterms:created>
  <dcterms:modified xsi:type="dcterms:W3CDTF">2013-09-04T16:20:31Z</dcterms:modified>
</cp:coreProperties>
</file>